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63" r:id="rId4"/>
    <p:sldId id="264" r:id="rId5"/>
    <p:sldId id="265" r:id="rId6"/>
    <p:sldId id="266" r:id="rId7"/>
  </p:sldIdLst>
  <p:sldSz cx="9144000" cy="5143500" type="screen16x9"/>
  <p:notesSz cx="6858000" cy="9144000"/>
  <p:custDataLst>
    <p:tags r:id="rId11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A01E"/>
    <a:srgbClr val="00BD50"/>
    <a:srgbClr val="18A5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9" d="100"/>
          <a:sy n="89" d="100"/>
        </p:scale>
        <p:origin x="620" y="52"/>
      </p:cViewPr>
      <p:guideLst>
        <p:guide orient="horz" pos="1620"/>
        <p:guide pos="2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38"/>
            <a:ext cx="2133600" cy="357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38"/>
            <a:ext cx="2895600" cy="357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38"/>
            <a:ext cx="2133600" cy="357250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15"/>
            <a:ext cx="8229600" cy="857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506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38"/>
            <a:ext cx="2133600" cy="357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38"/>
            <a:ext cx="2895600" cy="357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38"/>
            <a:ext cx="2133600" cy="357250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15"/>
            <a:ext cx="2057400" cy="438941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15"/>
            <a:ext cx="6052930" cy="438941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38"/>
            <a:ext cx="2133600" cy="357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38"/>
            <a:ext cx="2895600" cy="357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38"/>
            <a:ext cx="2133600" cy="357250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15"/>
            <a:ext cx="8229600" cy="857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506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38"/>
            <a:ext cx="2133600" cy="357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38"/>
            <a:ext cx="2895600" cy="357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38"/>
            <a:ext cx="2133600" cy="357250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699"/>
            <a:ext cx="7886700" cy="11253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4738"/>
            <a:ext cx="2133600" cy="357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4738"/>
            <a:ext cx="2895600" cy="357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4738"/>
            <a:ext cx="2133600" cy="357250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15"/>
            <a:ext cx="8229600" cy="857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2504" cy="339506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360"/>
            <a:ext cx="4032504" cy="339506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38"/>
            <a:ext cx="2133600" cy="357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38"/>
            <a:ext cx="2895600" cy="357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38"/>
            <a:ext cx="2133600" cy="357250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062"/>
            <a:ext cx="3655181" cy="61804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384"/>
            <a:ext cx="3655181" cy="2643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4738"/>
            <a:ext cx="2133600" cy="357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4738"/>
            <a:ext cx="2895600" cy="357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4738"/>
            <a:ext cx="2133600" cy="357250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15"/>
            <a:ext cx="8229600" cy="857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4738"/>
            <a:ext cx="2133600" cy="357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4738"/>
            <a:ext cx="2895600" cy="357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4738"/>
            <a:ext cx="2133600" cy="357250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4738"/>
            <a:ext cx="2133600" cy="357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4738"/>
            <a:ext cx="2895600" cy="357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4738"/>
            <a:ext cx="2133600" cy="357250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698"/>
            <a:ext cx="4629150" cy="3655858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8035" indent="0">
              <a:buNone/>
              <a:defRPr sz="5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38"/>
            <a:ext cx="2133600" cy="357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38"/>
            <a:ext cx="2895600" cy="357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38"/>
            <a:ext cx="2133600" cy="357250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1"/>
            <a:ext cx="4629150" cy="405359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3124012" cy="2859191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8035" indent="0">
              <a:buNone/>
              <a:defRPr sz="79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38"/>
            <a:ext cx="2133600" cy="357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38"/>
            <a:ext cx="2895600" cy="357250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38"/>
            <a:ext cx="2133600" cy="357250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8035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935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835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主题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40" y="1419860"/>
            <a:ext cx="6514465" cy="657860"/>
          </a:xfrm>
          <a:prstGeom prst="rect">
            <a:avLst/>
          </a:prstGeom>
        </p:spPr>
      </p:pic>
      <p:sp>
        <p:nvSpPr>
          <p:cNvPr id="3" name="文本占位符 13"/>
          <p:cNvSpPr txBox="1"/>
          <p:nvPr/>
        </p:nvSpPr>
        <p:spPr>
          <a:xfrm>
            <a:off x="124411" y="3651870"/>
            <a:ext cx="8785322" cy="666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1600" b="1" kern="1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66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66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66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6600" b="1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67740">
              <a:lnSpc>
                <a:spcPct val="100000"/>
              </a:lnSpc>
              <a:buNone/>
            </a:pPr>
            <a:r>
              <a:rPr b="0" kern="2000" dirty="0">
                <a:solidFill>
                  <a:srgbClr val="31A01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参赛单位：</a:t>
            </a:r>
            <a:r>
              <a:rPr lang="en-US" altLang="zh-CN" b="0" kern="2000" dirty="0">
                <a:solidFill>
                  <a:srgbClr val="31A01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</a:t>
            </a:r>
            <a:endParaRPr lang="en-US" altLang="zh-CN" b="0" kern="2000" dirty="0">
              <a:solidFill>
                <a:srgbClr val="31A01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 algn="ctr" defTabSz="967740">
              <a:lnSpc>
                <a:spcPct val="100000"/>
              </a:lnSpc>
              <a:buNone/>
            </a:pPr>
            <a:r>
              <a:rPr lang="en-US" altLang="zh-CN" b="0" kern="2000" dirty="0">
                <a:solidFill>
                  <a:srgbClr val="31A01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b="0" kern="2000" dirty="0" smtClean="0">
                <a:solidFill>
                  <a:srgbClr val="31A01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2023</a:t>
            </a:r>
            <a:r>
              <a:rPr b="0" kern="2000" dirty="0" smtClean="0">
                <a:solidFill>
                  <a:srgbClr val="31A01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b="0" kern="2000" dirty="0" smtClean="0">
                <a:solidFill>
                  <a:srgbClr val="31A01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b="0" kern="2000" dirty="0" smtClean="0">
                <a:solidFill>
                  <a:srgbClr val="31A01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endParaRPr lang="zh-CN" altLang="en-US" b="0" kern="2000" dirty="0">
              <a:solidFill>
                <a:srgbClr val="31A01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占位符 6"/>
          <p:cNvSpPr txBox="1"/>
          <p:nvPr/>
        </p:nvSpPr>
        <p:spPr>
          <a:xfrm>
            <a:off x="-19432" y="2211710"/>
            <a:ext cx="9073008" cy="7200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b="1" dirty="0" smtClean="0">
                <a:solidFill>
                  <a:srgbClr val="31A01E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</a:t>
            </a:r>
            <a:r>
              <a:rPr lang="zh-CN" altLang="en-US" b="1" dirty="0">
                <a:solidFill>
                  <a:srgbClr val="31A01E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申报</a:t>
            </a:r>
            <a:endParaRPr lang="zh-CN" altLang="en-US" b="1" dirty="0">
              <a:solidFill>
                <a:srgbClr val="31A01E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43608" y="915566"/>
            <a:ext cx="6849366" cy="3096344"/>
            <a:chOff x="1043608" y="771550"/>
            <a:chExt cx="6849366" cy="3096344"/>
          </a:xfrm>
        </p:grpSpPr>
        <p:grpSp>
          <p:nvGrpSpPr>
            <p:cNvPr id="9" name="组合 8"/>
            <p:cNvGrpSpPr/>
            <p:nvPr/>
          </p:nvGrpSpPr>
          <p:grpSpPr>
            <a:xfrm>
              <a:off x="1043608" y="1477692"/>
              <a:ext cx="2472833" cy="1107996"/>
              <a:chOff x="763686" y="1491630"/>
              <a:chExt cx="2472833" cy="1107996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763686" y="1491630"/>
                <a:ext cx="2472833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6600" dirty="0">
                    <a:solidFill>
                      <a:srgbClr val="31A01E"/>
                    </a:solidFill>
                    <a:ea typeface="等线" panose="02010600030101010101" pitchFamily="2" charset="-122"/>
                    <a:cs typeface="Arial" panose="020B0604020202020204" pitchFamily="34" charset="0"/>
                  </a:rPr>
                  <a:t>C</a:t>
                </a:r>
                <a:r>
                  <a:rPr lang="en-US" altLang="zh-CN" dirty="0">
                    <a:solidFill>
                      <a:srgbClr val="31A01E"/>
                    </a:solidFill>
                    <a:ea typeface="等线" panose="02010600030101010101" pitchFamily="2" charset="-122"/>
                    <a:cs typeface="Arial" panose="020B0604020202020204" pitchFamily="34" charset="0"/>
                  </a:rPr>
                  <a:t>ATALOGUE</a:t>
                </a:r>
                <a:endParaRPr lang="en-US" altLang="zh-CN" dirty="0">
                  <a:solidFill>
                    <a:srgbClr val="31A01E"/>
                  </a:solidFill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1453669" y="1693381"/>
                <a:ext cx="14063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2800" b="1" dirty="0">
                    <a:solidFill>
                      <a:srgbClr val="31A01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   录</a:t>
                </a:r>
                <a:endParaRPr lang="zh-CN" altLang="en-US" sz="2800" b="1" dirty="0">
                  <a:solidFill>
                    <a:srgbClr val="31A01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3700288" y="771550"/>
              <a:ext cx="4192686" cy="3059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b="1" dirty="0" smtClean="0">
                  <a:solidFill>
                    <a:srgbClr val="31A01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一、总体介绍</a:t>
              </a:r>
              <a:endParaRPr lang="en-US" altLang="zh-CN" sz="2000" b="1" dirty="0" smtClean="0">
                <a:solidFill>
                  <a:srgbClr val="31A01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rtl="0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b="1" dirty="0" smtClean="0">
                  <a:solidFill>
                    <a:srgbClr val="31A01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二、背景及需求</a:t>
              </a:r>
              <a:endParaRPr lang="en-US" altLang="zh-CN" sz="2000" b="1" dirty="0" smtClean="0">
                <a:solidFill>
                  <a:srgbClr val="31A01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rtl="0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b="1" dirty="0" smtClean="0">
                  <a:solidFill>
                    <a:srgbClr val="31A01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三、技术方案</a:t>
              </a:r>
              <a:endParaRPr lang="en-US" altLang="zh-CN" sz="2000" b="1" dirty="0" smtClean="0">
                <a:solidFill>
                  <a:srgbClr val="31A01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rtl="0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b="1" dirty="0" smtClean="0">
                  <a:solidFill>
                    <a:srgbClr val="31A01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四、实用性</a:t>
              </a:r>
              <a:endParaRPr lang="en-US" altLang="zh-CN" sz="2000" b="1" dirty="0" smtClean="0">
                <a:solidFill>
                  <a:srgbClr val="31A01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rtl="0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b="1" dirty="0" smtClean="0">
                  <a:solidFill>
                    <a:srgbClr val="31A01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五、效益分析</a:t>
              </a:r>
              <a:endParaRPr lang="en-US" altLang="zh-CN" sz="2000" b="1" dirty="0" err="1">
                <a:solidFill>
                  <a:srgbClr val="31A01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427982" y="987894"/>
              <a:ext cx="0" cy="2880000"/>
            </a:xfrm>
            <a:prstGeom prst="line">
              <a:avLst/>
            </a:prstGeom>
            <a:ln>
              <a:solidFill>
                <a:srgbClr val="31A0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6"/>
          <p:cNvSpPr txBox="1"/>
          <p:nvPr/>
        </p:nvSpPr>
        <p:spPr>
          <a:xfrm>
            <a:off x="0" y="1131590"/>
            <a:ext cx="9144000" cy="1009933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31A01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一、这里输入标题</a:t>
            </a:r>
            <a:endParaRPr lang="zh-CN" altLang="en-US" b="1" dirty="0">
              <a:solidFill>
                <a:srgbClr val="31A01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" y="2268095"/>
            <a:ext cx="914399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 smtClean="0">
                <a:solidFill>
                  <a:srgbClr val="31A01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2400" b="1" dirty="0">
                <a:ln w="3364">
                  <a:solidFill>
                    <a:schemeClr val="bg1"/>
                  </a:solidFill>
                </a:ln>
                <a:gradFill>
                  <a:gsLst>
                    <a:gs pos="100000">
                      <a:srgbClr val="1CB532"/>
                    </a:gs>
                    <a:gs pos="0">
                      <a:srgbClr val="65F6BA"/>
                    </a:gs>
                  </a:gsLst>
                  <a:lin ang="5400000" scaled="0"/>
                </a:gradFill>
                <a:effectLst>
                  <a:glow rad="15377">
                    <a:srgbClr val="92F9CC">
                      <a:alpha val="31000"/>
                    </a:srgbClr>
                  </a:glow>
                  <a:outerShdw dist="50800" dir="5400000" algn="t" rotWithShape="0">
                    <a:srgbClr val="409450">
                      <a:alpha val="100000"/>
                    </a:srgbClr>
                  </a:outerShdw>
                </a:effectLst>
                <a:latin typeface="汉仪综艺体简" panose="02010600000101010101" charset="-122"/>
                <a:ea typeface="汉仪综艺体简" panose="02010600000101010101" charset="-122"/>
                <a:cs typeface="汉仪综艺体简" panose="02010600000101010101" charset="-122"/>
                <a:sym typeface="+mn-ea"/>
              </a:rPr>
              <a:t>2023年全国数字乡村创新大赛</a:t>
            </a:r>
            <a:endParaRPr lang="zh-CN" altLang="en-US" sz="2400" b="1" dirty="0">
              <a:ln w="3364">
                <a:solidFill>
                  <a:schemeClr val="bg1"/>
                </a:solidFill>
              </a:ln>
              <a:gradFill>
                <a:gsLst>
                  <a:gs pos="100000">
                    <a:srgbClr val="1CB532"/>
                  </a:gs>
                  <a:gs pos="0">
                    <a:srgbClr val="65F6BA"/>
                  </a:gs>
                </a:gsLst>
                <a:lin ang="5400000" scaled="0"/>
              </a:gradFill>
              <a:effectLst>
                <a:glow rad="15377">
                  <a:srgbClr val="92F9CC">
                    <a:alpha val="31000"/>
                  </a:srgbClr>
                </a:glow>
                <a:outerShdw dist="50800" dir="5400000" algn="t" rotWithShape="0">
                  <a:srgbClr val="409450">
                    <a:alpha val="100000"/>
                  </a:srgbClr>
                </a:outerShdw>
              </a:effectLst>
              <a:latin typeface="汉仪综艺体简" panose="02010600000101010101" charset="-122"/>
              <a:ea typeface="汉仪综艺体简" panose="02010600000101010101" charset="-122"/>
              <a:cs typeface="汉仪综艺体简" panose="02010600000101010101" charset="-122"/>
              <a:sym typeface="+mn-ea"/>
            </a:endParaRPr>
          </a:p>
        </p:txBody>
      </p:sp>
      <p:sp>
        <p:nvSpPr>
          <p:cNvPr id="3" name="文本框 2" descr="7b0a2020202022776f7264617274223a20227b5c2269645c223a32353033373530392c5c227469645c223a5c225c227d220a7d0a"/>
          <p:cNvSpPr txBox="1"/>
          <p:nvPr/>
        </p:nvSpPr>
        <p:spPr>
          <a:xfrm>
            <a:off x="1" y="1683320"/>
            <a:ext cx="9144000" cy="584775"/>
          </a:xfrm>
          <a:prstGeom prst="rect">
            <a:avLst/>
          </a:prstGeom>
          <a:noFill/>
          <a:effectLst/>
        </p:spPr>
        <p:txBody>
          <a:bodyPr wrap="square" rtlCol="0" anchor="t">
            <a:spAutoFit/>
            <a:scene3d>
              <a:camera prst="orthographicFront">
                <a:rot lat="0" lon="0" rev="0"/>
              </a:camera>
              <a:lightRig rig="threePt" dir="t"/>
            </a:scene3d>
            <a:sp3d contourW="4805" prstMaterial="matte">
              <a:contourClr>
                <a:srgbClr val="09F7AB"/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>
                <a:ln w="3364">
                  <a:solidFill>
                    <a:schemeClr val="bg1"/>
                  </a:solidFill>
                </a:ln>
                <a:gradFill>
                  <a:gsLst>
                    <a:gs pos="100000">
                      <a:srgbClr val="1CB532"/>
                    </a:gs>
                    <a:gs pos="0">
                      <a:srgbClr val="65F6BA"/>
                    </a:gs>
                  </a:gsLst>
                  <a:lin ang="5400000" scaled="0"/>
                </a:gradFill>
                <a:effectLst>
                  <a:glow rad="15377">
                    <a:srgbClr val="92F9CC">
                      <a:alpha val="31000"/>
                    </a:srgbClr>
                  </a:glow>
                  <a:outerShdw dist="50800" dir="5400000" algn="t" rotWithShape="0">
                    <a:srgbClr val="409450">
                      <a:alpha val="100000"/>
                    </a:srgbClr>
                  </a:outerShdw>
                </a:effectLst>
                <a:latin typeface="汉仪综艺体简" panose="02010600000101010101" charset="-122"/>
                <a:ea typeface="汉仪综艺体简" panose="02010600000101010101" charset="-122"/>
                <a:cs typeface="汉仪综艺体简" panose="02010600000101010101" charset="-122"/>
                <a:sym typeface="+mn-ea"/>
              </a:rPr>
              <a:t>数字赋能乡村振兴 创新引领乡村未来</a:t>
            </a:r>
            <a:endParaRPr lang="zh-CN" altLang="en-US" sz="3200" b="1" dirty="0">
              <a:ln w="3364">
                <a:solidFill>
                  <a:schemeClr val="bg1"/>
                </a:solidFill>
              </a:ln>
              <a:gradFill>
                <a:gsLst>
                  <a:gs pos="100000">
                    <a:srgbClr val="1CB532"/>
                  </a:gs>
                  <a:gs pos="0">
                    <a:srgbClr val="65F6BA"/>
                  </a:gs>
                </a:gsLst>
                <a:lin ang="5400000" scaled="0"/>
              </a:gradFill>
              <a:effectLst>
                <a:glow rad="15377">
                  <a:srgbClr val="92F9CC">
                    <a:alpha val="31000"/>
                  </a:srgbClr>
                </a:glow>
                <a:outerShdw dist="50800" dir="5400000" algn="t" rotWithShape="0">
                  <a:srgbClr val="409450">
                    <a:alpha val="100000"/>
                  </a:srgbClr>
                </a:outerShdw>
              </a:effectLst>
              <a:latin typeface="汉仪综艺体简" panose="02010600000101010101" charset="-122"/>
              <a:ea typeface="汉仪综艺体简" panose="02010600000101010101" charset="-122"/>
              <a:cs typeface="汉仪综艺体简" panose="02010600000101010101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A4NzIyN2MxYTlmMzQ1NGE2MjU5NWRkMjhlOGMxYTAifQ=="/>
  <p:tag name="KSO_WPP_MARK_KEY" val="d02cfd6b-83c8-496c-86d1-0032140507eb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WPS 演示</Application>
  <PresentationFormat>全屏显示(16:9)</PresentationFormat>
  <Paragraphs>21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5" baseType="lpstr">
      <vt:lpstr>Arial</vt:lpstr>
      <vt:lpstr>宋体</vt:lpstr>
      <vt:lpstr>Wingdings</vt:lpstr>
      <vt:lpstr>黑体</vt:lpstr>
      <vt:lpstr>微软雅黑</vt:lpstr>
      <vt:lpstr>等线</vt:lpstr>
      <vt:lpstr>汉仪综艺体简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Grizzly</dc:creator>
  <cp:lastModifiedBy>Grizzly</cp:lastModifiedBy>
  <cp:revision>20</cp:revision>
  <dcterms:created xsi:type="dcterms:W3CDTF">2023-06-09T02:42:00Z</dcterms:created>
  <dcterms:modified xsi:type="dcterms:W3CDTF">2023-06-22T05:04:15Z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7A44A02B9DF94769B0931CB86ABD8B47_13</vt:lpwstr>
  </property>
</Properties>
</file>